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9"/>
  </p:notesMasterIdLst>
  <p:sldIdLst>
    <p:sldId id="1471" r:id="rId6"/>
    <p:sldId id="1425" r:id="rId7"/>
    <p:sldId id="32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1" autoAdjust="0"/>
    <p:restoredTop sz="47903" autoAdjust="0"/>
  </p:normalViewPr>
  <p:slideViewPr>
    <p:cSldViewPr snapToGrid="0" showGuides="1">
      <p:cViewPr varScale="1">
        <p:scale>
          <a:sx n="36" d="100"/>
          <a:sy n="36" d="100"/>
        </p:scale>
        <p:origin x="2244"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296627-82CA-4ABC-9757-02F8EF6BEAB0}" type="datetimeFigureOut">
              <a:rPr lang="en-US" smtClean="0"/>
              <a:t>10/14/2025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D19D17-E7B1-4030-AF84-CD6EC05225FE}" type="slidenum">
              <a:rPr lang="en-US" smtClean="0"/>
              <a:t>‹#›</a:t>
            </a:fld>
            <a:endParaRPr lang="en-US"/>
          </a:p>
        </p:txBody>
      </p:sp>
    </p:spTree>
    <p:extLst>
      <p:ext uri="{BB962C8B-B14F-4D97-AF65-F5344CB8AC3E}">
        <p14:creationId xmlns:p14="http://schemas.microsoft.com/office/powerpoint/2010/main" val="3731697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A57C4-0552-4A11-8BFD-4BEFF746DDB5}" type="slidenum">
              <a:rPr kumimoji="0" lang="en-US"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348692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371600">
              <a:spcAft>
                <a:spcPts val="1200"/>
              </a:spcAft>
              <a:defRPr/>
            </a:pPr>
            <a:endParaRPr lang="en-US" sz="1200" dirty="0">
              <a:solidFill>
                <a:srgbClr val="333333"/>
              </a:solidFill>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fld id="{394A57C4-0552-4A11-8BFD-4BEFF746DDB5}" type="slidenum">
              <a:rPr lang="en-US" smtClean="0"/>
              <a:t>2</a:t>
            </a:fld>
            <a:endParaRPr lang="en-US"/>
          </a:p>
        </p:txBody>
      </p:sp>
    </p:spTree>
    <p:extLst>
      <p:ext uri="{BB962C8B-B14F-4D97-AF65-F5344CB8AC3E}">
        <p14:creationId xmlns:p14="http://schemas.microsoft.com/office/powerpoint/2010/main" val="1556268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latin typeface="Melior"/>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3C94BA-3A6B-4506-8551-BDDDAE1094EF}" type="slidenum">
              <a:rPr kumimoji="0" lang="en-US" sz="1300" b="0" i="0" u="none" strike="noStrike" kern="1200" cap="none" spc="0" normalizeH="0" baseline="0" noProof="0">
                <a:ln>
                  <a:noFill/>
                </a:ln>
                <a:solidFill>
                  <a:prstClr val="black"/>
                </a:solidFill>
                <a:effectLst/>
                <a:uLnTx/>
                <a:uFillTx/>
                <a:latin typeface="Gotham"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a:ln>
                <a:noFill/>
              </a:ln>
              <a:solidFill>
                <a:prstClr val="black"/>
              </a:solidFill>
              <a:effectLst/>
              <a:uLnTx/>
              <a:uFillTx/>
              <a:latin typeface="Gotham" pitchFamily="2" charset="0"/>
              <a:ea typeface="+mn-ea"/>
              <a:cs typeface="+mn-cs"/>
            </a:endParaRPr>
          </a:p>
        </p:txBody>
      </p:sp>
    </p:spTree>
    <p:extLst>
      <p:ext uri="{BB962C8B-B14F-4D97-AF65-F5344CB8AC3E}">
        <p14:creationId xmlns:p14="http://schemas.microsoft.com/office/powerpoint/2010/main" val="2165088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62D6B-C003-8432-1353-FF942AB8B6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5D0171-8034-C51F-7F6F-054EB7D742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2929676-AEDD-E7C8-EBD7-DC53F823ECE0}"/>
              </a:ext>
            </a:extLst>
          </p:cNvPr>
          <p:cNvSpPr>
            <a:spLocks noGrp="1"/>
          </p:cNvSpPr>
          <p:nvPr>
            <p:ph type="dt" sz="half" idx="10"/>
          </p:nvPr>
        </p:nvSpPr>
        <p:spPr/>
        <p:txBody>
          <a:bodyPr/>
          <a:lstStyle/>
          <a:p>
            <a:fld id="{39A3DBA6-A6E1-402C-8512-1F74B24F84F2}" type="datetimeFigureOut">
              <a:rPr lang="en-US" smtClean="0"/>
              <a:t>10/14/2025</a:t>
            </a:fld>
            <a:endParaRPr lang="en-US"/>
          </a:p>
        </p:txBody>
      </p:sp>
      <p:sp>
        <p:nvSpPr>
          <p:cNvPr id="5" name="Footer Placeholder 4">
            <a:extLst>
              <a:ext uri="{FF2B5EF4-FFF2-40B4-BE49-F238E27FC236}">
                <a16:creationId xmlns:a16="http://schemas.microsoft.com/office/drawing/2014/main" id="{788B783E-4EFE-C8E8-290E-CF4FEEA05E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608F19-8819-5C44-97F5-01A98CE0EAE1}"/>
              </a:ext>
            </a:extLst>
          </p:cNvPr>
          <p:cNvSpPr>
            <a:spLocks noGrp="1"/>
          </p:cNvSpPr>
          <p:nvPr>
            <p:ph type="sldNum" sz="quarter" idx="12"/>
          </p:nvPr>
        </p:nvSpPr>
        <p:spPr/>
        <p:txBody>
          <a:bodyPr/>
          <a:lstStyle/>
          <a:p>
            <a:fld id="{7E67CC62-9E88-43AD-9987-BBC4BB921210}" type="slidenum">
              <a:rPr lang="en-US" smtClean="0"/>
              <a:t>‹#›</a:t>
            </a:fld>
            <a:endParaRPr lang="en-US"/>
          </a:p>
        </p:txBody>
      </p:sp>
    </p:spTree>
    <p:extLst>
      <p:ext uri="{BB962C8B-B14F-4D97-AF65-F5344CB8AC3E}">
        <p14:creationId xmlns:p14="http://schemas.microsoft.com/office/powerpoint/2010/main" val="2327587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1C588-11A9-6FF8-47C2-5642C8C0D1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1C6CBA-6F9F-3687-8EB5-4B91EA26F6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E6365B-CDD0-6D44-F167-B864FF473061}"/>
              </a:ext>
            </a:extLst>
          </p:cNvPr>
          <p:cNvSpPr>
            <a:spLocks noGrp="1"/>
          </p:cNvSpPr>
          <p:nvPr>
            <p:ph type="dt" sz="half" idx="10"/>
          </p:nvPr>
        </p:nvSpPr>
        <p:spPr/>
        <p:txBody>
          <a:bodyPr/>
          <a:lstStyle/>
          <a:p>
            <a:fld id="{39A3DBA6-A6E1-402C-8512-1F74B24F84F2}" type="datetimeFigureOut">
              <a:rPr lang="en-US" smtClean="0"/>
              <a:t>10/14/2025</a:t>
            </a:fld>
            <a:endParaRPr lang="en-US"/>
          </a:p>
        </p:txBody>
      </p:sp>
      <p:sp>
        <p:nvSpPr>
          <p:cNvPr id="5" name="Footer Placeholder 4">
            <a:extLst>
              <a:ext uri="{FF2B5EF4-FFF2-40B4-BE49-F238E27FC236}">
                <a16:creationId xmlns:a16="http://schemas.microsoft.com/office/drawing/2014/main" id="{880FD05A-A349-0545-CA8E-B79796283A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220A17-1E46-306E-2C90-54F7222E3281}"/>
              </a:ext>
            </a:extLst>
          </p:cNvPr>
          <p:cNvSpPr>
            <a:spLocks noGrp="1"/>
          </p:cNvSpPr>
          <p:nvPr>
            <p:ph type="sldNum" sz="quarter" idx="12"/>
          </p:nvPr>
        </p:nvSpPr>
        <p:spPr/>
        <p:txBody>
          <a:bodyPr/>
          <a:lstStyle/>
          <a:p>
            <a:fld id="{7E67CC62-9E88-43AD-9987-BBC4BB921210}" type="slidenum">
              <a:rPr lang="en-US" smtClean="0"/>
              <a:t>‹#›</a:t>
            </a:fld>
            <a:endParaRPr lang="en-US"/>
          </a:p>
        </p:txBody>
      </p:sp>
    </p:spTree>
    <p:extLst>
      <p:ext uri="{BB962C8B-B14F-4D97-AF65-F5344CB8AC3E}">
        <p14:creationId xmlns:p14="http://schemas.microsoft.com/office/powerpoint/2010/main" val="3656931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55C2C4-6D15-1676-E927-8BA799E618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480A5C-E067-6090-AF54-E836538428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3989B4-266C-178A-7CA2-E60832B2AA5A}"/>
              </a:ext>
            </a:extLst>
          </p:cNvPr>
          <p:cNvSpPr>
            <a:spLocks noGrp="1"/>
          </p:cNvSpPr>
          <p:nvPr>
            <p:ph type="dt" sz="half" idx="10"/>
          </p:nvPr>
        </p:nvSpPr>
        <p:spPr/>
        <p:txBody>
          <a:bodyPr/>
          <a:lstStyle/>
          <a:p>
            <a:fld id="{39A3DBA6-A6E1-402C-8512-1F74B24F84F2}" type="datetimeFigureOut">
              <a:rPr lang="en-US" smtClean="0"/>
              <a:t>10/14/2025</a:t>
            </a:fld>
            <a:endParaRPr lang="en-US"/>
          </a:p>
        </p:txBody>
      </p:sp>
      <p:sp>
        <p:nvSpPr>
          <p:cNvPr id="5" name="Footer Placeholder 4">
            <a:extLst>
              <a:ext uri="{FF2B5EF4-FFF2-40B4-BE49-F238E27FC236}">
                <a16:creationId xmlns:a16="http://schemas.microsoft.com/office/drawing/2014/main" id="{B3AECFEC-6879-1413-440F-B889C9181E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13260D-06F7-FCC7-8917-22BAD1934270}"/>
              </a:ext>
            </a:extLst>
          </p:cNvPr>
          <p:cNvSpPr>
            <a:spLocks noGrp="1"/>
          </p:cNvSpPr>
          <p:nvPr>
            <p:ph type="sldNum" sz="quarter" idx="12"/>
          </p:nvPr>
        </p:nvSpPr>
        <p:spPr/>
        <p:txBody>
          <a:bodyPr/>
          <a:lstStyle/>
          <a:p>
            <a:fld id="{7E67CC62-9E88-43AD-9987-BBC4BB921210}" type="slidenum">
              <a:rPr lang="en-US" smtClean="0"/>
              <a:t>‹#›</a:t>
            </a:fld>
            <a:endParaRPr lang="en-US"/>
          </a:p>
        </p:txBody>
      </p:sp>
    </p:spTree>
    <p:extLst>
      <p:ext uri="{BB962C8B-B14F-4D97-AF65-F5344CB8AC3E}">
        <p14:creationId xmlns:p14="http://schemas.microsoft.com/office/powerpoint/2010/main" val="3080306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8D51D-EDD3-C0AC-14C6-EEF650687B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CCCBA6-9343-3730-08F4-35D27EDA84B6}"/>
              </a:ext>
            </a:extLst>
          </p:cNvPr>
          <p:cNvSpPr>
            <a:spLocks noGrp="1"/>
          </p:cNvSpPr>
          <p:nvPr>
            <p:ph type="subTitle" idx="1"/>
          </p:nvPr>
        </p:nvSpPr>
        <p:spPr>
          <a:xfrm>
            <a:off x="1524000" y="3602038"/>
            <a:ext cx="9144000" cy="1655762"/>
          </a:xfrm>
        </p:spPr>
        <p:txBody>
          <a:bodyPr/>
          <a:lstStyle>
            <a:lvl1pPr marL="0" indent="0" algn="ctr">
              <a:buNone/>
              <a:defRPr sz="2400" b="0" i="0">
                <a:latin typeface="Gotham"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47742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2D354-4C6F-C369-7FCA-85CAFB99FB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7DEF23-EAE5-0A16-5E77-489AE37826CB}"/>
              </a:ext>
            </a:extLst>
          </p:cNvPr>
          <p:cNvSpPr>
            <a:spLocks noGrp="1"/>
          </p:cNvSpPr>
          <p:nvPr>
            <p:ph idx="1"/>
          </p:nvPr>
        </p:nvSpPr>
        <p:spPr/>
        <p:txBody>
          <a:bodyPr/>
          <a:lstStyle>
            <a:lvl1pPr>
              <a:defRPr b="0" i="0">
                <a:latin typeface="Gotham" pitchFamily="2" charset="0"/>
              </a:defRPr>
            </a:lvl1pPr>
            <a:lvl2pPr>
              <a:defRPr b="0" i="0">
                <a:latin typeface="Gotham" pitchFamily="2" charset="0"/>
              </a:defRPr>
            </a:lvl2pPr>
            <a:lvl3pPr>
              <a:defRPr b="0" i="0">
                <a:latin typeface="Gotham" pitchFamily="2" charset="0"/>
              </a:defRPr>
            </a:lvl3pPr>
            <a:lvl4pPr>
              <a:defRPr b="0" i="0">
                <a:latin typeface="Gotham" pitchFamily="2" charset="0"/>
              </a:defRPr>
            </a:lvl4pPr>
            <a:lvl5pPr>
              <a:defRPr b="0" i="0">
                <a:latin typeface="Gotham"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6815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F02BF-CC8D-EB6A-BE85-CF21B2C04A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296F39-9CDD-4A06-26F2-A9F3840513D5}"/>
              </a:ext>
            </a:extLst>
          </p:cNvPr>
          <p:cNvSpPr>
            <a:spLocks noGrp="1"/>
          </p:cNvSpPr>
          <p:nvPr>
            <p:ph type="body" idx="1"/>
          </p:nvPr>
        </p:nvSpPr>
        <p:spPr>
          <a:xfrm>
            <a:off x="831850" y="4589463"/>
            <a:ext cx="10515600" cy="1500187"/>
          </a:xfrm>
        </p:spPr>
        <p:txBody>
          <a:bodyPr/>
          <a:lstStyle>
            <a:lvl1pPr marL="0" indent="0">
              <a:buNone/>
              <a:defRPr sz="2400" b="0" i="0">
                <a:solidFill>
                  <a:schemeClr val="tx1">
                    <a:tint val="82000"/>
                  </a:schemeClr>
                </a:solidFill>
                <a:latin typeface="Gotham" pitchFamily="2"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525535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811F1-C213-0A15-7B0B-A8BF98ECA0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5AEC8F-F802-1586-5ECC-AF1428B4F7F5}"/>
              </a:ext>
            </a:extLst>
          </p:cNvPr>
          <p:cNvSpPr>
            <a:spLocks noGrp="1"/>
          </p:cNvSpPr>
          <p:nvPr>
            <p:ph sz="half" idx="1"/>
          </p:nvPr>
        </p:nvSpPr>
        <p:spPr>
          <a:xfrm>
            <a:off x="838200" y="1825625"/>
            <a:ext cx="5181600" cy="4351338"/>
          </a:xfrm>
        </p:spPr>
        <p:txBody>
          <a:bodyPr/>
          <a:lstStyle>
            <a:lvl1pPr>
              <a:defRPr b="0" i="0">
                <a:latin typeface="Gotham" pitchFamily="2" charset="0"/>
              </a:defRPr>
            </a:lvl1pPr>
            <a:lvl2pPr>
              <a:defRPr b="0" i="0">
                <a:latin typeface="Gotham" pitchFamily="2" charset="0"/>
              </a:defRPr>
            </a:lvl2pPr>
            <a:lvl3pPr>
              <a:defRPr b="0" i="0">
                <a:latin typeface="Gotham" pitchFamily="2" charset="0"/>
              </a:defRPr>
            </a:lvl3pPr>
            <a:lvl4pPr>
              <a:defRPr b="0" i="0">
                <a:latin typeface="Gotham" pitchFamily="2" charset="0"/>
              </a:defRPr>
            </a:lvl4pPr>
            <a:lvl5pPr>
              <a:defRPr b="0" i="0">
                <a:latin typeface="Gotham"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C35B9A-129E-0755-BAA4-35B4AFEF8BBA}"/>
              </a:ext>
            </a:extLst>
          </p:cNvPr>
          <p:cNvSpPr>
            <a:spLocks noGrp="1"/>
          </p:cNvSpPr>
          <p:nvPr>
            <p:ph sz="half" idx="2"/>
          </p:nvPr>
        </p:nvSpPr>
        <p:spPr>
          <a:xfrm>
            <a:off x="6172200" y="1825625"/>
            <a:ext cx="5181600" cy="4351338"/>
          </a:xfrm>
        </p:spPr>
        <p:txBody>
          <a:bodyPr/>
          <a:lstStyle>
            <a:lvl1pPr>
              <a:defRPr b="0" i="0">
                <a:latin typeface="Gotham" pitchFamily="2" charset="0"/>
              </a:defRPr>
            </a:lvl1pPr>
            <a:lvl2pPr>
              <a:defRPr b="0" i="0">
                <a:latin typeface="Gotham" pitchFamily="2" charset="0"/>
              </a:defRPr>
            </a:lvl2pPr>
            <a:lvl3pPr>
              <a:defRPr b="0" i="0">
                <a:latin typeface="Gotham" pitchFamily="2" charset="0"/>
              </a:defRPr>
            </a:lvl3pPr>
            <a:lvl4pPr>
              <a:defRPr b="0" i="0">
                <a:latin typeface="Gotham" pitchFamily="2" charset="0"/>
              </a:defRPr>
            </a:lvl4pPr>
            <a:lvl5pPr>
              <a:defRPr b="0" i="0">
                <a:latin typeface="Gotham"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0233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0CA3E-B7D6-25AD-E7AD-61352521445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AF246B-ACCC-86DC-8D2B-ADCDB5ECC123}"/>
              </a:ext>
            </a:extLst>
          </p:cNvPr>
          <p:cNvSpPr>
            <a:spLocks noGrp="1"/>
          </p:cNvSpPr>
          <p:nvPr>
            <p:ph type="body" idx="1"/>
          </p:nvPr>
        </p:nvSpPr>
        <p:spPr>
          <a:xfrm>
            <a:off x="839788" y="1681163"/>
            <a:ext cx="5157787" cy="823912"/>
          </a:xfrm>
        </p:spPr>
        <p:txBody>
          <a:bodyPr anchor="b"/>
          <a:lstStyle>
            <a:lvl1pPr marL="0" indent="0">
              <a:buNone/>
              <a:defRPr sz="2400" b="0" i="0">
                <a:latin typeface="Gotham"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BEF6B4-5009-B2F6-5393-EEB91A99541E}"/>
              </a:ext>
            </a:extLst>
          </p:cNvPr>
          <p:cNvSpPr>
            <a:spLocks noGrp="1"/>
          </p:cNvSpPr>
          <p:nvPr>
            <p:ph sz="half" idx="2"/>
          </p:nvPr>
        </p:nvSpPr>
        <p:spPr>
          <a:xfrm>
            <a:off x="839788" y="2505075"/>
            <a:ext cx="5157787" cy="3684588"/>
          </a:xfrm>
        </p:spPr>
        <p:txBody>
          <a:bodyPr/>
          <a:lstStyle>
            <a:lvl1pPr>
              <a:defRPr b="0" i="0">
                <a:latin typeface="Gotham" pitchFamily="2" charset="0"/>
              </a:defRPr>
            </a:lvl1pPr>
            <a:lvl2pPr>
              <a:defRPr b="0" i="0">
                <a:latin typeface="Gotham" pitchFamily="2" charset="0"/>
              </a:defRPr>
            </a:lvl2pPr>
            <a:lvl3pPr>
              <a:defRPr b="0" i="0">
                <a:latin typeface="Gotham" pitchFamily="2" charset="0"/>
              </a:defRPr>
            </a:lvl3pPr>
            <a:lvl4pPr>
              <a:defRPr b="0" i="0">
                <a:latin typeface="Gotham" pitchFamily="2" charset="0"/>
              </a:defRPr>
            </a:lvl4pPr>
            <a:lvl5pPr>
              <a:defRPr b="0" i="0">
                <a:latin typeface="Gotham"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302664-DA7B-3EDC-A9DA-A09EC44D139D}"/>
              </a:ext>
            </a:extLst>
          </p:cNvPr>
          <p:cNvSpPr>
            <a:spLocks noGrp="1"/>
          </p:cNvSpPr>
          <p:nvPr>
            <p:ph type="body" sz="quarter" idx="3"/>
          </p:nvPr>
        </p:nvSpPr>
        <p:spPr>
          <a:xfrm>
            <a:off x="6172200" y="1681163"/>
            <a:ext cx="5183188" cy="823912"/>
          </a:xfrm>
        </p:spPr>
        <p:txBody>
          <a:bodyPr anchor="b"/>
          <a:lstStyle>
            <a:lvl1pPr marL="0" indent="0">
              <a:buNone/>
              <a:defRPr sz="2400" b="0" i="0">
                <a:latin typeface="Gotham"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110CF7-B592-292C-68ED-D24AF3B48E42}"/>
              </a:ext>
            </a:extLst>
          </p:cNvPr>
          <p:cNvSpPr>
            <a:spLocks noGrp="1"/>
          </p:cNvSpPr>
          <p:nvPr>
            <p:ph sz="quarter" idx="4"/>
          </p:nvPr>
        </p:nvSpPr>
        <p:spPr>
          <a:xfrm>
            <a:off x="6172200" y="2505075"/>
            <a:ext cx="5183188" cy="3684588"/>
          </a:xfrm>
        </p:spPr>
        <p:txBody>
          <a:bodyPr/>
          <a:lstStyle>
            <a:lvl1pPr>
              <a:defRPr b="0" i="0">
                <a:latin typeface="Gotham" pitchFamily="2" charset="0"/>
              </a:defRPr>
            </a:lvl1pPr>
            <a:lvl2pPr>
              <a:defRPr b="0" i="0">
                <a:latin typeface="Gotham" pitchFamily="2" charset="0"/>
              </a:defRPr>
            </a:lvl2pPr>
            <a:lvl3pPr>
              <a:defRPr b="0" i="0">
                <a:latin typeface="Gotham" pitchFamily="2" charset="0"/>
              </a:defRPr>
            </a:lvl3pPr>
            <a:lvl4pPr>
              <a:defRPr b="0" i="0">
                <a:latin typeface="Gotham" pitchFamily="2" charset="0"/>
              </a:defRPr>
            </a:lvl4pPr>
            <a:lvl5pPr>
              <a:defRPr b="0" i="0">
                <a:latin typeface="Gotham"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4029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76C94-00C3-3B6B-A363-DFCC6A76C56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895237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03989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72B43-F692-89F8-4B25-A6C93B8E68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90A065-3AD0-0A13-D235-4415752E2FC9}"/>
              </a:ext>
            </a:extLst>
          </p:cNvPr>
          <p:cNvSpPr>
            <a:spLocks noGrp="1"/>
          </p:cNvSpPr>
          <p:nvPr>
            <p:ph idx="1"/>
          </p:nvPr>
        </p:nvSpPr>
        <p:spPr>
          <a:xfrm>
            <a:off x="5183188" y="987425"/>
            <a:ext cx="6172200" cy="4873625"/>
          </a:xfrm>
        </p:spPr>
        <p:txBody>
          <a:bodyPr/>
          <a:lstStyle>
            <a:lvl1pPr>
              <a:defRPr sz="3200" b="0" i="0">
                <a:latin typeface="Gotham" pitchFamily="2" charset="0"/>
              </a:defRPr>
            </a:lvl1pPr>
            <a:lvl2pPr>
              <a:defRPr sz="2800" b="0" i="0">
                <a:latin typeface="Gotham" pitchFamily="2" charset="0"/>
              </a:defRPr>
            </a:lvl2pPr>
            <a:lvl3pPr>
              <a:defRPr sz="2400" b="0" i="0">
                <a:latin typeface="Gotham" pitchFamily="2" charset="0"/>
              </a:defRPr>
            </a:lvl3pPr>
            <a:lvl4pPr>
              <a:defRPr sz="2000" b="0" i="0">
                <a:latin typeface="Gotham" pitchFamily="2" charset="0"/>
              </a:defRPr>
            </a:lvl4pPr>
            <a:lvl5pPr>
              <a:defRPr sz="2000" b="0" i="0">
                <a:latin typeface="Gotham" pitchFamily="2"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2FB9B6-F684-CCE6-1DC7-9BF2486F017A}"/>
              </a:ext>
            </a:extLst>
          </p:cNvPr>
          <p:cNvSpPr>
            <a:spLocks noGrp="1"/>
          </p:cNvSpPr>
          <p:nvPr>
            <p:ph type="body" sz="half" idx="2"/>
          </p:nvPr>
        </p:nvSpPr>
        <p:spPr>
          <a:xfrm>
            <a:off x="839788" y="2057400"/>
            <a:ext cx="3932237" cy="3811588"/>
          </a:xfrm>
        </p:spPr>
        <p:txBody>
          <a:bodyPr/>
          <a:lstStyle>
            <a:lvl1pPr marL="0" indent="0">
              <a:buNone/>
              <a:defRPr sz="1600" b="0" i="0">
                <a:latin typeface="Gotham"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95944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D1E60-FAC1-D584-0520-FEBFA94653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5B3275-43EB-4017-06D6-975F507145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927A41-F979-0A70-2258-B2BDB55F7338}"/>
              </a:ext>
            </a:extLst>
          </p:cNvPr>
          <p:cNvSpPr>
            <a:spLocks noGrp="1"/>
          </p:cNvSpPr>
          <p:nvPr>
            <p:ph type="dt" sz="half" idx="10"/>
          </p:nvPr>
        </p:nvSpPr>
        <p:spPr/>
        <p:txBody>
          <a:bodyPr/>
          <a:lstStyle/>
          <a:p>
            <a:fld id="{39A3DBA6-A6E1-402C-8512-1F74B24F84F2}" type="datetimeFigureOut">
              <a:rPr lang="en-US" smtClean="0"/>
              <a:t>10/14/2025</a:t>
            </a:fld>
            <a:endParaRPr lang="en-US"/>
          </a:p>
        </p:txBody>
      </p:sp>
      <p:sp>
        <p:nvSpPr>
          <p:cNvPr id="5" name="Footer Placeholder 4">
            <a:extLst>
              <a:ext uri="{FF2B5EF4-FFF2-40B4-BE49-F238E27FC236}">
                <a16:creationId xmlns:a16="http://schemas.microsoft.com/office/drawing/2014/main" id="{693497EA-9386-525B-6E64-8CA7E85094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E9D186-9149-02FD-B30A-7D863469AF19}"/>
              </a:ext>
            </a:extLst>
          </p:cNvPr>
          <p:cNvSpPr>
            <a:spLocks noGrp="1"/>
          </p:cNvSpPr>
          <p:nvPr>
            <p:ph type="sldNum" sz="quarter" idx="12"/>
          </p:nvPr>
        </p:nvSpPr>
        <p:spPr/>
        <p:txBody>
          <a:bodyPr/>
          <a:lstStyle/>
          <a:p>
            <a:fld id="{7E67CC62-9E88-43AD-9987-BBC4BB921210}" type="slidenum">
              <a:rPr lang="en-US" smtClean="0"/>
              <a:t>‹#›</a:t>
            </a:fld>
            <a:endParaRPr lang="en-US"/>
          </a:p>
        </p:txBody>
      </p:sp>
    </p:spTree>
    <p:extLst>
      <p:ext uri="{BB962C8B-B14F-4D97-AF65-F5344CB8AC3E}">
        <p14:creationId xmlns:p14="http://schemas.microsoft.com/office/powerpoint/2010/main" val="468018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8C959-93B7-289D-7AF3-01AC5B4AE9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CB4CC7-111C-566E-FF9E-F63AAA1799A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5DE921-D501-75E6-B29F-6B3DB47D7B4F}"/>
              </a:ext>
            </a:extLst>
          </p:cNvPr>
          <p:cNvSpPr>
            <a:spLocks noGrp="1"/>
          </p:cNvSpPr>
          <p:nvPr>
            <p:ph type="dt" sz="half" idx="10"/>
          </p:nvPr>
        </p:nvSpPr>
        <p:spPr/>
        <p:txBody>
          <a:bodyPr/>
          <a:lstStyle/>
          <a:p>
            <a:fld id="{39A3DBA6-A6E1-402C-8512-1F74B24F84F2}" type="datetimeFigureOut">
              <a:rPr lang="en-US" smtClean="0"/>
              <a:t>10/14/2025</a:t>
            </a:fld>
            <a:endParaRPr lang="en-US"/>
          </a:p>
        </p:txBody>
      </p:sp>
      <p:sp>
        <p:nvSpPr>
          <p:cNvPr id="5" name="Footer Placeholder 4">
            <a:extLst>
              <a:ext uri="{FF2B5EF4-FFF2-40B4-BE49-F238E27FC236}">
                <a16:creationId xmlns:a16="http://schemas.microsoft.com/office/drawing/2014/main" id="{79EE1857-E871-6F20-7033-F2728C5985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8366FE-27E6-F641-519E-3D8E87F50270}"/>
              </a:ext>
            </a:extLst>
          </p:cNvPr>
          <p:cNvSpPr>
            <a:spLocks noGrp="1"/>
          </p:cNvSpPr>
          <p:nvPr>
            <p:ph type="sldNum" sz="quarter" idx="12"/>
          </p:nvPr>
        </p:nvSpPr>
        <p:spPr/>
        <p:txBody>
          <a:bodyPr/>
          <a:lstStyle/>
          <a:p>
            <a:fld id="{7E67CC62-9E88-43AD-9987-BBC4BB921210}" type="slidenum">
              <a:rPr lang="en-US" smtClean="0"/>
              <a:t>‹#›</a:t>
            </a:fld>
            <a:endParaRPr lang="en-US"/>
          </a:p>
        </p:txBody>
      </p:sp>
    </p:spTree>
    <p:extLst>
      <p:ext uri="{BB962C8B-B14F-4D97-AF65-F5344CB8AC3E}">
        <p14:creationId xmlns:p14="http://schemas.microsoft.com/office/powerpoint/2010/main" val="1891486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86EB2-F4EE-6310-5D29-F291809BF2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19B7C9-549A-664A-B487-EEA1341652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B8990B-55F0-B830-E75E-8A9BFBFF39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344815-2784-0EA8-A05E-3AC6F65FA2A0}"/>
              </a:ext>
            </a:extLst>
          </p:cNvPr>
          <p:cNvSpPr>
            <a:spLocks noGrp="1"/>
          </p:cNvSpPr>
          <p:nvPr>
            <p:ph type="dt" sz="half" idx="10"/>
          </p:nvPr>
        </p:nvSpPr>
        <p:spPr/>
        <p:txBody>
          <a:bodyPr/>
          <a:lstStyle/>
          <a:p>
            <a:fld id="{39A3DBA6-A6E1-402C-8512-1F74B24F84F2}" type="datetimeFigureOut">
              <a:rPr lang="en-US" smtClean="0"/>
              <a:t>10/14/2025</a:t>
            </a:fld>
            <a:endParaRPr lang="en-US"/>
          </a:p>
        </p:txBody>
      </p:sp>
      <p:sp>
        <p:nvSpPr>
          <p:cNvPr id="6" name="Footer Placeholder 5">
            <a:extLst>
              <a:ext uri="{FF2B5EF4-FFF2-40B4-BE49-F238E27FC236}">
                <a16:creationId xmlns:a16="http://schemas.microsoft.com/office/drawing/2014/main" id="{0D72739E-7999-00F5-F1C8-772FFCA325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14A1AC-9B6A-FAFD-8AD2-BAA12879E298}"/>
              </a:ext>
            </a:extLst>
          </p:cNvPr>
          <p:cNvSpPr>
            <a:spLocks noGrp="1"/>
          </p:cNvSpPr>
          <p:nvPr>
            <p:ph type="sldNum" sz="quarter" idx="12"/>
          </p:nvPr>
        </p:nvSpPr>
        <p:spPr/>
        <p:txBody>
          <a:bodyPr/>
          <a:lstStyle/>
          <a:p>
            <a:fld id="{7E67CC62-9E88-43AD-9987-BBC4BB921210}" type="slidenum">
              <a:rPr lang="en-US" smtClean="0"/>
              <a:t>‹#›</a:t>
            </a:fld>
            <a:endParaRPr lang="en-US"/>
          </a:p>
        </p:txBody>
      </p:sp>
    </p:spTree>
    <p:extLst>
      <p:ext uri="{BB962C8B-B14F-4D97-AF65-F5344CB8AC3E}">
        <p14:creationId xmlns:p14="http://schemas.microsoft.com/office/powerpoint/2010/main" val="811968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8FA30-96AE-9036-BFB0-29D8F3D9B4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49699F-BD65-4231-48B8-6A0D4C2978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9E2F7E-4169-EC00-8562-D863E5F13E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D0715D-74DA-D9DE-9C60-DC0E3D45B2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127215-15E9-2F9F-2A0D-B602552AC0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09776E-F6D3-16D0-5E3C-F744D5FDACAF}"/>
              </a:ext>
            </a:extLst>
          </p:cNvPr>
          <p:cNvSpPr>
            <a:spLocks noGrp="1"/>
          </p:cNvSpPr>
          <p:nvPr>
            <p:ph type="dt" sz="half" idx="10"/>
          </p:nvPr>
        </p:nvSpPr>
        <p:spPr/>
        <p:txBody>
          <a:bodyPr/>
          <a:lstStyle/>
          <a:p>
            <a:fld id="{39A3DBA6-A6E1-402C-8512-1F74B24F84F2}" type="datetimeFigureOut">
              <a:rPr lang="en-US" smtClean="0"/>
              <a:t>10/14/2025</a:t>
            </a:fld>
            <a:endParaRPr lang="en-US"/>
          </a:p>
        </p:txBody>
      </p:sp>
      <p:sp>
        <p:nvSpPr>
          <p:cNvPr id="8" name="Footer Placeholder 7">
            <a:extLst>
              <a:ext uri="{FF2B5EF4-FFF2-40B4-BE49-F238E27FC236}">
                <a16:creationId xmlns:a16="http://schemas.microsoft.com/office/drawing/2014/main" id="{2C462BAD-0FA7-21D4-222C-EAED6750A7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B88F82-651B-BCA5-55DF-AFE9DF812783}"/>
              </a:ext>
            </a:extLst>
          </p:cNvPr>
          <p:cNvSpPr>
            <a:spLocks noGrp="1"/>
          </p:cNvSpPr>
          <p:nvPr>
            <p:ph type="sldNum" sz="quarter" idx="12"/>
          </p:nvPr>
        </p:nvSpPr>
        <p:spPr/>
        <p:txBody>
          <a:bodyPr/>
          <a:lstStyle/>
          <a:p>
            <a:fld id="{7E67CC62-9E88-43AD-9987-BBC4BB921210}" type="slidenum">
              <a:rPr lang="en-US" smtClean="0"/>
              <a:t>‹#›</a:t>
            </a:fld>
            <a:endParaRPr lang="en-US"/>
          </a:p>
        </p:txBody>
      </p:sp>
    </p:spTree>
    <p:extLst>
      <p:ext uri="{BB962C8B-B14F-4D97-AF65-F5344CB8AC3E}">
        <p14:creationId xmlns:p14="http://schemas.microsoft.com/office/powerpoint/2010/main" val="2462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A9758-9AD3-2905-3818-FA565A828F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6DB37D-03E1-3F4F-F849-1D496A97FCC7}"/>
              </a:ext>
            </a:extLst>
          </p:cNvPr>
          <p:cNvSpPr>
            <a:spLocks noGrp="1"/>
          </p:cNvSpPr>
          <p:nvPr>
            <p:ph type="dt" sz="half" idx="10"/>
          </p:nvPr>
        </p:nvSpPr>
        <p:spPr/>
        <p:txBody>
          <a:bodyPr/>
          <a:lstStyle/>
          <a:p>
            <a:fld id="{39A3DBA6-A6E1-402C-8512-1F74B24F84F2}" type="datetimeFigureOut">
              <a:rPr lang="en-US" smtClean="0"/>
              <a:t>10/14/2025</a:t>
            </a:fld>
            <a:endParaRPr lang="en-US"/>
          </a:p>
        </p:txBody>
      </p:sp>
      <p:sp>
        <p:nvSpPr>
          <p:cNvPr id="4" name="Footer Placeholder 3">
            <a:extLst>
              <a:ext uri="{FF2B5EF4-FFF2-40B4-BE49-F238E27FC236}">
                <a16:creationId xmlns:a16="http://schemas.microsoft.com/office/drawing/2014/main" id="{E04670A9-D866-0F44-948E-6B0FF0D0A1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DAB57B6-02C2-6F3D-71FB-6817898DD557}"/>
              </a:ext>
            </a:extLst>
          </p:cNvPr>
          <p:cNvSpPr>
            <a:spLocks noGrp="1"/>
          </p:cNvSpPr>
          <p:nvPr>
            <p:ph type="sldNum" sz="quarter" idx="12"/>
          </p:nvPr>
        </p:nvSpPr>
        <p:spPr/>
        <p:txBody>
          <a:bodyPr/>
          <a:lstStyle/>
          <a:p>
            <a:fld id="{7E67CC62-9E88-43AD-9987-BBC4BB921210}" type="slidenum">
              <a:rPr lang="en-US" smtClean="0"/>
              <a:t>‹#›</a:t>
            </a:fld>
            <a:endParaRPr lang="en-US"/>
          </a:p>
        </p:txBody>
      </p:sp>
    </p:spTree>
    <p:extLst>
      <p:ext uri="{BB962C8B-B14F-4D97-AF65-F5344CB8AC3E}">
        <p14:creationId xmlns:p14="http://schemas.microsoft.com/office/powerpoint/2010/main" val="1919192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FB9475-4A5D-9ED4-4400-9B9FED1F97B5}"/>
              </a:ext>
            </a:extLst>
          </p:cNvPr>
          <p:cNvSpPr>
            <a:spLocks noGrp="1"/>
          </p:cNvSpPr>
          <p:nvPr>
            <p:ph type="dt" sz="half" idx="10"/>
          </p:nvPr>
        </p:nvSpPr>
        <p:spPr/>
        <p:txBody>
          <a:bodyPr/>
          <a:lstStyle/>
          <a:p>
            <a:fld id="{39A3DBA6-A6E1-402C-8512-1F74B24F84F2}" type="datetimeFigureOut">
              <a:rPr lang="en-US" smtClean="0"/>
              <a:t>10/14/2025</a:t>
            </a:fld>
            <a:endParaRPr lang="en-US"/>
          </a:p>
        </p:txBody>
      </p:sp>
      <p:sp>
        <p:nvSpPr>
          <p:cNvPr id="3" name="Footer Placeholder 2">
            <a:extLst>
              <a:ext uri="{FF2B5EF4-FFF2-40B4-BE49-F238E27FC236}">
                <a16:creationId xmlns:a16="http://schemas.microsoft.com/office/drawing/2014/main" id="{DB4E687C-1888-E5DE-1B82-71DD9BF96E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6EB9E15-6EAA-BCB1-C2C8-E21136EEC615}"/>
              </a:ext>
            </a:extLst>
          </p:cNvPr>
          <p:cNvSpPr>
            <a:spLocks noGrp="1"/>
          </p:cNvSpPr>
          <p:nvPr>
            <p:ph type="sldNum" sz="quarter" idx="12"/>
          </p:nvPr>
        </p:nvSpPr>
        <p:spPr/>
        <p:txBody>
          <a:bodyPr/>
          <a:lstStyle/>
          <a:p>
            <a:fld id="{7E67CC62-9E88-43AD-9987-BBC4BB921210}" type="slidenum">
              <a:rPr lang="en-US" smtClean="0"/>
              <a:t>‹#›</a:t>
            </a:fld>
            <a:endParaRPr lang="en-US"/>
          </a:p>
        </p:txBody>
      </p:sp>
    </p:spTree>
    <p:extLst>
      <p:ext uri="{BB962C8B-B14F-4D97-AF65-F5344CB8AC3E}">
        <p14:creationId xmlns:p14="http://schemas.microsoft.com/office/powerpoint/2010/main" val="2866956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9DCAD-1037-B6A7-E9B6-E74F91F58D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1B7518-F60F-F71B-DB04-C1DC59B1B6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71D6D6-5C51-219D-5B7C-2D2A7808F0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411B0C-8855-069C-72DC-75840ACF7D17}"/>
              </a:ext>
            </a:extLst>
          </p:cNvPr>
          <p:cNvSpPr>
            <a:spLocks noGrp="1"/>
          </p:cNvSpPr>
          <p:nvPr>
            <p:ph type="dt" sz="half" idx="10"/>
          </p:nvPr>
        </p:nvSpPr>
        <p:spPr/>
        <p:txBody>
          <a:bodyPr/>
          <a:lstStyle/>
          <a:p>
            <a:fld id="{39A3DBA6-A6E1-402C-8512-1F74B24F84F2}" type="datetimeFigureOut">
              <a:rPr lang="en-US" smtClean="0"/>
              <a:t>10/14/2025</a:t>
            </a:fld>
            <a:endParaRPr lang="en-US"/>
          </a:p>
        </p:txBody>
      </p:sp>
      <p:sp>
        <p:nvSpPr>
          <p:cNvPr id="6" name="Footer Placeholder 5">
            <a:extLst>
              <a:ext uri="{FF2B5EF4-FFF2-40B4-BE49-F238E27FC236}">
                <a16:creationId xmlns:a16="http://schemas.microsoft.com/office/drawing/2014/main" id="{C4107A43-36DE-0A43-E444-4D06E18A86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0E70B2-26A0-EF26-AAE6-6DA9F59E57FA}"/>
              </a:ext>
            </a:extLst>
          </p:cNvPr>
          <p:cNvSpPr>
            <a:spLocks noGrp="1"/>
          </p:cNvSpPr>
          <p:nvPr>
            <p:ph type="sldNum" sz="quarter" idx="12"/>
          </p:nvPr>
        </p:nvSpPr>
        <p:spPr/>
        <p:txBody>
          <a:bodyPr/>
          <a:lstStyle/>
          <a:p>
            <a:fld id="{7E67CC62-9E88-43AD-9987-BBC4BB921210}" type="slidenum">
              <a:rPr lang="en-US" smtClean="0"/>
              <a:t>‹#›</a:t>
            </a:fld>
            <a:endParaRPr lang="en-US"/>
          </a:p>
        </p:txBody>
      </p:sp>
    </p:spTree>
    <p:extLst>
      <p:ext uri="{BB962C8B-B14F-4D97-AF65-F5344CB8AC3E}">
        <p14:creationId xmlns:p14="http://schemas.microsoft.com/office/powerpoint/2010/main" val="348439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94546-467D-8585-5207-B4C02199E5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418E7D-9A6F-A514-402D-691D17A88B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214A991-77D6-3DE4-60A3-66B7585E42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B4E587-35CA-94A2-51F7-BCBC3FCFF5EC}"/>
              </a:ext>
            </a:extLst>
          </p:cNvPr>
          <p:cNvSpPr>
            <a:spLocks noGrp="1"/>
          </p:cNvSpPr>
          <p:nvPr>
            <p:ph type="dt" sz="half" idx="10"/>
          </p:nvPr>
        </p:nvSpPr>
        <p:spPr/>
        <p:txBody>
          <a:bodyPr/>
          <a:lstStyle/>
          <a:p>
            <a:fld id="{39A3DBA6-A6E1-402C-8512-1F74B24F84F2}" type="datetimeFigureOut">
              <a:rPr lang="en-US" smtClean="0"/>
              <a:t>10/14/2025</a:t>
            </a:fld>
            <a:endParaRPr lang="en-US"/>
          </a:p>
        </p:txBody>
      </p:sp>
      <p:sp>
        <p:nvSpPr>
          <p:cNvPr id="6" name="Footer Placeholder 5">
            <a:extLst>
              <a:ext uri="{FF2B5EF4-FFF2-40B4-BE49-F238E27FC236}">
                <a16:creationId xmlns:a16="http://schemas.microsoft.com/office/drawing/2014/main" id="{FC713A7D-8A7B-408D-CE7A-C8F4E4E82B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84C3D5-533C-DC89-79A9-D31A1F8DA16F}"/>
              </a:ext>
            </a:extLst>
          </p:cNvPr>
          <p:cNvSpPr>
            <a:spLocks noGrp="1"/>
          </p:cNvSpPr>
          <p:nvPr>
            <p:ph type="sldNum" sz="quarter" idx="12"/>
          </p:nvPr>
        </p:nvSpPr>
        <p:spPr/>
        <p:txBody>
          <a:bodyPr/>
          <a:lstStyle/>
          <a:p>
            <a:fld id="{7E67CC62-9E88-43AD-9987-BBC4BB921210}" type="slidenum">
              <a:rPr lang="en-US" smtClean="0"/>
              <a:t>‹#›</a:t>
            </a:fld>
            <a:endParaRPr lang="en-US"/>
          </a:p>
        </p:txBody>
      </p:sp>
    </p:spTree>
    <p:extLst>
      <p:ext uri="{BB962C8B-B14F-4D97-AF65-F5344CB8AC3E}">
        <p14:creationId xmlns:p14="http://schemas.microsoft.com/office/powerpoint/2010/main" val="1706665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0F583-E970-BE15-E4BC-F3B125B7EF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B99BF2-3AF9-1307-7020-62D2D68E86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E2602F-51D5-D1F3-B09E-C29BCD9777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A3DBA6-A6E1-402C-8512-1F74B24F84F2}" type="datetimeFigureOut">
              <a:rPr lang="en-US" smtClean="0"/>
              <a:t>10/14/2025</a:t>
            </a:fld>
            <a:endParaRPr lang="en-US"/>
          </a:p>
        </p:txBody>
      </p:sp>
      <p:sp>
        <p:nvSpPr>
          <p:cNvPr id="5" name="Footer Placeholder 4">
            <a:extLst>
              <a:ext uri="{FF2B5EF4-FFF2-40B4-BE49-F238E27FC236}">
                <a16:creationId xmlns:a16="http://schemas.microsoft.com/office/drawing/2014/main" id="{613C3E73-016F-F82F-98EF-6AE6ED091A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6475FF5-0A7D-0FCF-A469-7E6E0C6DE3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E67CC62-9E88-43AD-9987-BBC4BB921210}" type="slidenum">
              <a:rPr lang="en-US" smtClean="0"/>
              <a:t>‹#›</a:t>
            </a:fld>
            <a:endParaRPr lang="en-US"/>
          </a:p>
        </p:txBody>
      </p:sp>
    </p:spTree>
    <p:extLst>
      <p:ext uri="{BB962C8B-B14F-4D97-AF65-F5344CB8AC3E}">
        <p14:creationId xmlns:p14="http://schemas.microsoft.com/office/powerpoint/2010/main" val="3513391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4F3F0B-418C-C7D8-6EFA-9B6AB69870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5959F8-5839-8A65-9523-4DF2D7B8C8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708B84DA-46F3-F9D8-5B9B-6C47FA641DDA}"/>
              </a:ext>
            </a:extLst>
          </p:cNvPr>
          <p:cNvPicPr>
            <a:picLocks noChangeAspect="1"/>
          </p:cNvPicPr>
          <p:nvPr userDrawn="1"/>
        </p:nvPicPr>
        <p:blipFill>
          <a:blip r:embed="rId10"/>
          <a:stretch>
            <a:fillRect/>
          </a:stretch>
        </p:blipFill>
        <p:spPr>
          <a:xfrm>
            <a:off x="137196" y="6426068"/>
            <a:ext cx="1036149" cy="350066"/>
          </a:xfrm>
          <a:prstGeom prst="rect">
            <a:avLst/>
          </a:prstGeom>
        </p:spPr>
      </p:pic>
    </p:spTree>
    <p:extLst>
      <p:ext uri="{BB962C8B-B14F-4D97-AF65-F5344CB8AC3E}">
        <p14:creationId xmlns:p14="http://schemas.microsoft.com/office/powerpoint/2010/main" val="41631429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Gotham"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otham"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otham"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otham"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otham"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tags" Target="../tags/tag3.xml"/><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65EDFE9-488D-859A-33A4-576469CCC477}"/>
              </a:ext>
            </a:extLst>
          </p:cNvPr>
          <p:cNvSpPr txBox="1">
            <a:spLocks noGrp="1"/>
          </p:cNvSpPr>
          <p:nvPr>
            <p:ph type="title" idx="4294967295"/>
          </p:nvPr>
        </p:nvSpPr>
        <p:spPr>
          <a:xfrm>
            <a:off x="-38100" y="2292927"/>
            <a:ext cx="12230100" cy="2272145"/>
          </a:xfrm>
          <a:prstGeom prst="rect">
            <a:avLst/>
          </a:prstGeom>
          <a:solidFill>
            <a:srgbClr val="FFCC99"/>
          </a:solidFill>
          <a:ln w="57150">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09630" rtl="0" eaLnBrk="1" fontAlgn="auto" latinLnBrk="0" hangingPunct="1">
              <a:lnSpc>
                <a:spcPct val="100000"/>
              </a:lnSpc>
              <a:spcBef>
                <a:spcPct val="0"/>
              </a:spcBef>
              <a:spcAft>
                <a:spcPts val="0"/>
              </a:spcAft>
              <a:buClrTx/>
              <a:buSzTx/>
              <a:buFontTx/>
              <a:buNone/>
              <a:tabLst/>
              <a:defRPr/>
            </a:pPr>
            <a:r>
              <a:rPr kumimoji="0" lang="en-US" sz="7200" b="0" i="0" u="none" strike="noStrike" kern="1200" cap="none" spc="0" normalizeH="0" baseline="0" noProof="0" dirty="0">
                <a:ln w="34925">
                  <a:noFill/>
                </a:ln>
                <a:solidFill>
                  <a:schemeClr val="tx1"/>
                </a:solidFill>
                <a:effectLst/>
                <a:uLnTx/>
                <a:uFillTx/>
                <a:latin typeface="Gotham Black"/>
                <a:ea typeface="+mn-ea"/>
                <a:cs typeface="+mn-cs"/>
              </a:rPr>
              <a:t>FERPA &amp; CONFIDENTIALITY</a:t>
            </a:r>
          </a:p>
        </p:txBody>
      </p:sp>
    </p:spTree>
    <p:custDataLst>
      <p:tags r:id="rId1"/>
    </p:custDataLst>
    <p:extLst>
      <p:ext uri="{BB962C8B-B14F-4D97-AF65-F5344CB8AC3E}">
        <p14:creationId xmlns:p14="http://schemas.microsoft.com/office/powerpoint/2010/main" val="121493939"/>
      </p:ext>
    </p:extLst>
  </p:cSld>
  <p:clrMapOvr>
    <a:masterClrMapping/>
  </p:clrMapOvr>
  <mc:AlternateContent xmlns:mc="http://schemas.openxmlformats.org/markup-compatibility/2006" xmlns:p14="http://schemas.microsoft.com/office/powerpoint/2010/main">
    <mc:Choice Requires="p14">
      <p:transition spd="slow" p14:dur="2000" advTm="8714"/>
    </mc:Choice>
    <mc:Fallback xmlns="">
      <p:transition spd="slow" advTm="871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60172-A2EA-60B2-BAF9-57DCC4DD2705}"/>
              </a:ext>
            </a:extLst>
          </p:cNvPr>
          <p:cNvSpPr txBox="1">
            <a:spLocks noGrp="1"/>
          </p:cNvSpPr>
          <p:nvPr>
            <p:ph type="title" idx="4294967295"/>
          </p:nvPr>
        </p:nvSpPr>
        <p:spPr>
          <a:xfrm>
            <a:off x="4253344" y="0"/>
            <a:ext cx="7938655" cy="24145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46" rtl="0" eaLnBrk="1" fontAlgn="auto" latinLnBrk="0" hangingPunct="1">
              <a:lnSpc>
                <a:spcPct val="100000"/>
              </a:lnSpc>
              <a:spcBef>
                <a:spcPts val="0"/>
              </a:spcBef>
              <a:spcAft>
                <a:spcPts val="800"/>
              </a:spcAft>
              <a:buClrTx/>
              <a:buSzTx/>
              <a:buFontTx/>
              <a:buNone/>
              <a:tabLst/>
              <a:defRPr/>
            </a:pPr>
            <a:r>
              <a:rPr kumimoji="0" lang="en-US" sz="7200" b="0" i="0" u="none" strike="noStrike" kern="1200" cap="none" spc="0" normalizeH="0" baseline="0" noProof="0" dirty="0">
                <a:ln>
                  <a:noFill/>
                </a:ln>
                <a:solidFill>
                  <a:srgbClr val="002060"/>
                </a:solidFill>
                <a:effectLst/>
                <a:uLnTx/>
                <a:uFillTx/>
                <a:latin typeface="Gotham Black" pitchFamily="50" charset="0"/>
                <a:ea typeface="+mn-ea"/>
                <a:cs typeface="Calibri"/>
              </a:rPr>
              <a:t>WHAT ARE “RECORDS?”</a:t>
            </a:r>
            <a:endParaRPr kumimoji="0" lang="en-US" sz="4800" b="0" i="0" u="none" strike="noStrike" kern="1200" cap="none" spc="0" normalizeH="0" baseline="0" noProof="0" dirty="0">
              <a:ln>
                <a:noFill/>
              </a:ln>
              <a:solidFill>
                <a:prstClr val="black"/>
              </a:solidFill>
              <a:effectLst/>
              <a:uLnTx/>
              <a:uFillTx/>
              <a:latin typeface="Gotham Black" pitchFamily="50" charset="0"/>
              <a:ea typeface="Calibri"/>
              <a:cs typeface="Calibri"/>
            </a:endParaRPr>
          </a:p>
        </p:txBody>
      </p:sp>
      <p:sp>
        <p:nvSpPr>
          <p:cNvPr id="3" name="TextBox 2">
            <a:extLst>
              <a:ext uri="{FF2B5EF4-FFF2-40B4-BE49-F238E27FC236}">
                <a16:creationId xmlns:a16="http://schemas.microsoft.com/office/drawing/2014/main" id="{ECB864ED-D249-9C01-C65F-CDFEB0C31A60}"/>
              </a:ext>
            </a:extLst>
          </p:cNvPr>
          <p:cNvSpPr txBox="1"/>
          <p:nvPr/>
        </p:nvSpPr>
        <p:spPr>
          <a:xfrm>
            <a:off x="4522209" y="2053031"/>
            <a:ext cx="7400924" cy="4811438"/>
          </a:xfrm>
          <a:prstGeom prst="rect">
            <a:avLst/>
          </a:prstGeom>
          <a:noFill/>
        </p:spPr>
        <p:txBody>
          <a:bodyPr wrap="square" rtlCol="0" anchor="ctr" anchorCtr="0">
            <a:noAutofit/>
          </a:bodyPr>
          <a:lstStyle/>
          <a:p>
            <a:pPr defTabSz="914446">
              <a:spcAft>
                <a:spcPts val="800"/>
              </a:spcAft>
              <a:defRPr/>
            </a:pPr>
            <a:r>
              <a:rPr lang="en-US" sz="2133">
                <a:solidFill>
                  <a:srgbClr val="333333"/>
                </a:solidFill>
                <a:latin typeface="Gotham" pitchFamily="2" charset="0"/>
                <a:ea typeface="Open Sans" panose="020B0606030504020204" pitchFamily="34" charset="0"/>
                <a:cs typeface="Open Sans" panose="020B0606030504020204" pitchFamily="34" charset="0"/>
              </a:rPr>
              <a:t>FERPA protects “education records” as</a:t>
            </a:r>
          </a:p>
          <a:p>
            <a:pPr marL="342900" indent="-342900" defTabSz="914446">
              <a:spcAft>
                <a:spcPts val="800"/>
              </a:spcAft>
              <a:buFont typeface="Arial" panose="020B0604020202020204" pitchFamily="34" charset="0"/>
              <a:buChar char="•"/>
              <a:defRPr/>
            </a:pPr>
            <a:r>
              <a:rPr lang="en-US" sz="2133">
                <a:solidFill>
                  <a:srgbClr val="333333"/>
                </a:solidFill>
                <a:latin typeface="Gotham" pitchFamily="2" charset="0"/>
                <a:ea typeface="Open Sans" panose="020B0606030504020204" pitchFamily="34" charset="0"/>
                <a:cs typeface="Open Sans" panose="020B0606030504020204" pitchFamily="34" charset="0"/>
              </a:rPr>
              <a:t>directly related to a student, and</a:t>
            </a:r>
          </a:p>
          <a:p>
            <a:pPr marL="342900" indent="-342900" defTabSz="914446">
              <a:spcAft>
                <a:spcPts val="800"/>
              </a:spcAft>
              <a:buFont typeface="Arial" panose="020B0604020202020204" pitchFamily="34" charset="0"/>
              <a:buChar char="•"/>
              <a:defRPr/>
            </a:pPr>
            <a:r>
              <a:rPr lang="en-US" sz="2133">
                <a:solidFill>
                  <a:srgbClr val="333333"/>
                </a:solidFill>
                <a:latin typeface="Gotham" pitchFamily="2" charset="0"/>
                <a:ea typeface="Open Sans" panose="020B0606030504020204" pitchFamily="34" charset="0"/>
                <a:cs typeface="Open Sans" panose="020B0606030504020204" pitchFamily="34" charset="0"/>
              </a:rPr>
              <a:t>maintained by an educational agency or institution or by a party acting for the agency or institution. </a:t>
            </a:r>
          </a:p>
          <a:p>
            <a:pPr defTabSz="914446">
              <a:spcAft>
                <a:spcPts val="800"/>
              </a:spcAft>
              <a:defRPr/>
            </a:pPr>
            <a:r>
              <a:rPr lang="en-US" sz="2133">
                <a:solidFill>
                  <a:srgbClr val="333333"/>
                </a:solidFill>
                <a:latin typeface="Gotham" pitchFamily="2" charset="0"/>
                <a:ea typeface="Open Sans" panose="020B0606030504020204" pitchFamily="34" charset="0"/>
                <a:cs typeface="Open Sans" panose="020B0606030504020204" pitchFamily="34" charset="0"/>
              </a:rPr>
              <a:t>Student must be the focus of the record, not simply in the background or incidental to a report</a:t>
            </a:r>
          </a:p>
          <a:p>
            <a:pPr defTabSz="914446">
              <a:spcAft>
                <a:spcPts val="800"/>
              </a:spcAft>
              <a:defRPr/>
            </a:pPr>
            <a:r>
              <a:rPr lang="en-US" sz="2133">
                <a:solidFill>
                  <a:srgbClr val="333333"/>
                </a:solidFill>
                <a:latin typeface="Gotham" pitchFamily="2" charset="0"/>
                <a:ea typeface="Open Sans" panose="020B0606030504020204" pitchFamily="34" charset="0"/>
                <a:cs typeface="Open Sans" panose="020B0606030504020204" pitchFamily="34" charset="0"/>
              </a:rPr>
              <a:t>Educational records include hearing transcripts, evidence submitted in the context of the case, the investigative report, etc.</a:t>
            </a:r>
            <a:endParaRPr lang="en-US" sz="1200">
              <a:solidFill>
                <a:srgbClr val="333333"/>
              </a:solidFill>
              <a:latin typeface="Gotham" pitchFamily="2" charset="0"/>
              <a:ea typeface="Open Sans" panose="020B0606030504020204" pitchFamily="34" charset="0"/>
              <a:cs typeface="Open Sans" panose="020B0606030504020204" pitchFamily="34" charset="0"/>
            </a:endParaRPr>
          </a:p>
        </p:txBody>
      </p:sp>
      <p:pic>
        <p:nvPicPr>
          <p:cNvPr id="6" name="Picture 5">
            <a:extLst>
              <a:ext uri="{FF2B5EF4-FFF2-40B4-BE49-F238E27FC236}">
                <a16:creationId xmlns:a16="http://schemas.microsoft.com/office/drawing/2014/main" id="{AA5B17FE-A434-A48D-0280-830B493358A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l="18332" t="94" r="40431" b="-94"/>
          <a:stretch/>
        </p:blipFill>
        <p:spPr>
          <a:xfrm>
            <a:off x="0" y="6469"/>
            <a:ext cx="4253345" cy="6858000"/>
          </a:xfrm>
          <a:prstGeom prst="rect">
            <a:avLst/>
          </a:prstGeom>
        </p:spPr>
      </p:pic>
    </p:spTree>
    <p:custDataLst>
      <p:tags r:id="rId1"/>
    </p:custDataLst>
    <p:extLst>
      <p:ext uri="{BB962C8B-B14F-4D97-AF65-F5344CB8AC3E}">
        <p14:creationId xmlns:p14="http://schemas.microsoft.com/office/powerpoint/2010/main" val="4236475183"/>
      </p:ext>
    </p:extLst>
  </p:cSld>
  <p:clrMapOvr>
    <a:masterClrMapping/>
  </p:clrMapOvr>
  <mc:AlternateContent xmlns:mc="http://schemas.openxmlformats.org/markup-compatibility/2006" xmlns:p14="http://schemas.microsoft.com/office/powerpoint/2010/main">
    <mc:Choice Requires="p14">
      <p:transition spd="slow" p14:dur="2000" advTm="44635"/>
    </mc:Choice>
    <mc:Fallback xmlns="">
      <p:transition spd="slow" advTm="4463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2D4F5A-AD16-2182-ED67-3208276C3868}"/>
              </a:ext>
            </a:extLst>
          </p:cNvPr>
          <p:cNvSpPr txBox="1">
            <a:spLocks noGrp="1"/>
          </p:cNvSpPr>
          <p:nvPr>
            <p:ph type="title" idx="4294967295"/>
          </p:nvPr>
        </p:nvSpPr>
        <p:spPr>
          <a:xfrm>
            <a:off x="268403" y="-58182"/>
            <a:ext cx="12192000" cy="1692018"/>
          </a:xfrm>
          <a:prstGeom prst="rect">
            <a:avLst/>
          </a:prstGeom>
          <a:noFill/>
          <a:ln>
            <a:noFill/>
            <a:prstDash/>
          </a:ln>
          <a:effectLst/>
        </p:spPr>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0000"/>
                </a:solidFill>
                <a:effectLst/>
                <a:uLnTx/>
                <a:uFillTx/>
                <a:latin typeface="Gotham Black" pitchFamily="50" charset="0"/>
                <a:ea typeface="+mn-ea"/>
                <a:cs typeface="+mn-cs"/>
              </a:rPr>
              <a:t>CONFLICTS &amp; DISCLOSURES</a:t>
            </a:r>
          </a:p>
        </p:txBody>
      </p:sp>
      <p:sp>
        <p:nvSpPr>
          <p:cNvPr id="7" name="TextBox 6">
            <a:extLst>
              <a:ext uri="{FF2B5EF4-FFF2-40B4-BE49-F238E27FC236}">
                <a16:creationId xmlns:a16="http://schemas.microsoft.com/office/drawing/2014/main" id="{3C691E38-E115-4FEF-1D2D-58868CF5EAB9}"/>
              </a:ext>
            </a:extLst>
          </p:cNvPr>
          <p:cNvSpPr txBox="1"/>
          <p:nvPr/>
        </p:nvSpPr>
        <p:spPr>
          <a:xfrm>
            <a:off x="268403" y="1610548"/>
            <a:ext cx="8518993" cy="5031648"/>
          </a:xfrm>
          <a:prstGeom prst="rect">
            <a:avLst/>
          </a:prstGeom>
          <a:noFill/>
        </p:spPr>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US" sz="1867" b="0" i="0" u="none" strike="noStrike" kern="1200" cap="none" spc="0" normalizeH="0" baseline="0" noProof="0" dirty="0">
                <a:ln>
                  <a:noFill/>
                </a:ln>
                <a:solidFill>
                  <a:srgbClr val="000000"/>
                </a:solidFill>
                <a:effectLst/>
                <a:uLnTx/>
                <a:uFillTx/>
                <a:latin typeface="Gotham" pitchFamily="2" charset="0"/>
                <a:ea typeface="+mn-ea"/>
                <a:cs typeface="+mn-cs"/>
              </a:rPr>
              <a:t>Institutions are </a:t>
            </a:r>
            <a:r>
              <a:rPr kumimoji="0" lang="en-US" sz="1867" b="0" i="0" u="none" strike="noStrike" kern="1200" cap="none" spc="0" normalizeH="0" baseline="0" noProof="0" dirty="0">
                <a:ln>
                  <a:noFill/>
                </a:ln>
                <a:solidFill>
                  <a:srgbClr val="000000"/>
                </a:solidFill>
                <a:effectLst/>
                <a:uLnTx/>
                <a:uFillTx/>
                <a:latin typeface="Gotham Black" pitchFamily="50" charset="0"/>
                <a:ea typeface="+mn-ea"/>
                <a:cs typeface="+mn-cs"/>
              </a:rPr>
              <a:t>REQUIRED</a:t>
            </a:r>
            <a:r>
              <a:rPr kumimoji="0" lang="en-US" sz="1867" b="0" i="0" u="none" strike="noStrike" kern="1200" cap="none" spc="0" normalizeH="0" baseline="0" noProof="0" dirty="0">
                <a:ln>
                  <a:noFill/>
                </a:ln>
                <a:solidFill>
                  <a:srgbClr val="000000"/>
                </a:solidFill>
                <a:effectLst/>
                <a:uLnTx/>
                <a:uFillTx/>
                <a:latin typeface="Gotham" pitchFamily="2" charset="0"/>
                <a:ea typeface="+mn-ea"/>
                <a:cs typeface="+mn-cs"/>
              </a:rPr>
              <a:t> to share relevant evidence with the parties. </a:t>
            </a:r>
          </a:p>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US" sz="1867" b="0" i="0" u="none" strike="noStrike" kern="1200" cap="none" spc="0" normalizeH="0" baseline="0" noProof="0" dirty="0">
                <a:ln>
                  <a:noFill/>
                </a:ln>
                <a:solidFill>
                  <a:srgbClr val="000000"/>
                </a:solidFill>
                <a:effectLst/>
                <a:uLnTx/>
                <a:uFillTx/>
                <a:latin typeface="Gotham" pitchFamily="2" charset="0"/>
                <a:ea typeface="+mn-ea"/>
                <a:cs typeface="+mn-cs"/>
              </a:rPr>
              <a:t>Students have </a:t>
            </a:r>
            <a:r>
              <a:rPr kumimoji="0" lang="en-US" sz="1867" b="0" i="1" u="none" strike="noStrike" kern="1200" cap="none" spc="0" normalizeH="0" baseline="0" noProof="0" dirty="0">
                <a:ln>
                  <a:noFill/>
                </a:ln>
                <a:solidFill>
                  <a:srgbClr val="000000"/>
                </a:solidFill>
                <a:effectLst/>
                <a:uLnTx/>
                <a:uFillTx/>
                <a:latin typeface="Gotham" pitchFamily="2" charset="0"/>
                <a:ea typeface="+mn-ea"/>
                <a:cs typeface="+mn-cs"/>
              </a:rPr>
              <a:t>“a right to inspect and review any witness statement that is directly related to the student, even if that statement contains information that is also directly related to another student, if the information cannot be segregated and redacted without destroying its meaning.’’</a:t>
            </a:r>
          </a:p>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US" sz="1867" b="0" i="0" u="none" strike="noStrike" kern="1200" cap="none" spc="0" normalizeH="0" baseline="0" noProof="0" dirty="0">
                <a:ln>
                  <a:noFill/>
                </a:ln>
                <a:solidFill>
                  <a:srgbClr val="000000"/>
                </a:solidFill>
                <a:effectLst/>
                <a:uLnTx/>
                <a:uFillTx/>
                <a:latin typeface="Gotham" pitchFamily="2" charset="0"/>
                <a:ea typeface="+mn-ea"/>
                <a:cs typeface="+mn-cs"/>
              </a:rPr>
              <a:t>When conflict exists, institutions are required to comply with Title IX regulations - </a:t>
            </a:r>
            <a:r>
              <a:rPr kumimoji="0" lang="en-US" sz="1867" b="0" i="0" u="none" strike="noStrike" kern="1200" cap="none" spc="0" normalizeH="0" baseline="0" noProof="0" dirty="0">
                <a:ln>
                  <a:noFill/>
                </a:ln>
                <a:solidFill>
                  <a:srgbClr val="000000"/>
                </a:solidFill>
                <a:effectLst/>
                <a:uLnTx/>
                <a:uFillTx/>
                <a:latin typeface="Gotham Black" pitchFamily="50" charset="0"/>
                <a:ea typeface="+mn-ea"/>
                <a:cs typeface="+mn-cs"/>
              </a:rPr>
              <a:t>this FERPA override is known as “GEPA override”</a:t>
            </a:r>
          </a:p>
          <a:p>
            <a:pPr marL="342900" marR="0" lvl="0" indent="-3429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1867" b="0" i="0" u="none" strike="noStrike" kern="1200" cap="none" spc="0" normalizeH="0" baseline="0" noProof="0" dirty="0">
                <a:ln>
                  <a:noFill/>
                </a:ln>
                <a:solidFill>
                  <a:srgbClr val="000000"/>
                </a:solidFill>
                <a:effectLst/>
                <a:uLnTx/>
                <a:uFillTx/>
                <a:latin typeface="Gotham" pitchFamily="2" charset="0"/>
                <a:ea typeface="+mn-ea"/>
                <a:cs typeface="+mn-cs"/>
              </a:rPr>
              <a:t>Title IX includes federally protected due process rights- constitutional override</a:t>
            </a:r>
          </a:p>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US" sz="1867" b="0" i="0" u="none" strike="noStrike" kern="1200" cap="none" spc="0" normalizeH="0" baseline="0" noProof="0" dirty="0">
                <a:ln>
                  <a:noFill/>
                </a:ln>
                <a:solidFill>
                  <a:srgbClr val="000000"/>
                </a:solidFill>
                <a:effectLst/>
                <a:uLnTx/>
                <a:uFillTx/>
                <a:latin typeface="Gotham Black" pitchFamily="50" charset="0"/>
                <a:ea typeface="+mn-ea"/>
                <a:cs typeface="+mn-cs"/>
              </a:rPr>
              <a:t>MAY NOT USE FERPA </a:t>
            </a:r>
            <a:r>
              <a:rPr kumimoji="0" lang="en-US" sz="1867" b="0" i="0" u="none" strike="noStrike" kern="1200" cap="none" spc="0" normalizeH="0" baseline="0" noProof="0" dirty="0">
                <a:ln>
                  <a:noFill/>
                </a:ln>
                <a:solidFill>
                  <a:srgbClr val="000000"/>
                </a:solidFill>
                <a:effectLst/>
                <a:uLnTx/>
                <a:uFillTx/>
                <a:latin typeface="Gotham" pitchFamily="2" charset="0"/>
                <a:ea typeface="+mn-ea"/>
                <a:cs typeface="+mn-cs"/>
              </a:rPr>
              <a:t>to avoid complying with Title IX</a:t>
            </a:r>
          </a:p>
        </p:txBody>
      </p:sp>
      <p:pic>
        <p:nvPicPr>
          <p:cNvPr id="2" name="Graphic 1" descr="Folder Search with solid fill">
            <a:extLst>
              <a:ext uri="{FF2B5EF4-FFF2-40B4-BE49-F238E27FC236}">
                <a16:creationId xmlns:a16="http://schemas.microsoft.com/office/drawing/2014/main" id="{6162E22A-D718-CCE8-487F-A31FC14E75E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669827">
            <a:off x="8066573" y="2013019"/>
            <a:ext cx="4607776" cy="4607776"/>
          </a:xfrm>
          <a:prstGeom prst="rect">
            <a:avLst/>
          </a:prstGeom>
        </p:spPr>
      </p:pic>
    </p:spTree>
    <p:custDataLst>
      <p:tags r:id="rId1"/>
    </p:custDataLst>
    <p:extLst>
      <p:ext uri="{BB962C8B-B14F-4D97-AF65-F5344CB8AC3E}">
        <p14:creationId xmlns:p14="http://schemas.microsoft.com/office/powerpoint/2010/main" val="1967278778"/>
      </p:ext>
    </p:extLst>
  </p:cSld>
  <p:clrMapOvr>
    <a:masterClrMapping/>
  </p:clrMapOvr>
  <mc:AlternateContent xmlns:mc="http://schemas.openxmlformats.org/markup-compatibility/2006" xmlns:p14="http://schemas.microsoft.com/office/powerpoint/2010/main">
    <mc:Choice Requires="p14">
      <p:transition spd="slow" p14:dur="2000" advTm="306802"/>
    </mc:Choice>
    <mc:Fallback xmlns="">
      <p:transition spd="slow" advTm="306802"/>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sci">
      <a:dk1>
        <a:srgbClr val="001641"/>
      </a:dk1>
      <a:lt1>
        <a:srgbClr val="F2F2F2"/>
      </a:lt1>
      <a:dk2>
        <a:srgbClr val="D9DDDE"/>
      </a:dk2>
      <a:lt2>
        <a:srgbClr val="033867"/>
      </a:lt2>
      <a:accent1>
        <a:srgbClr val="FFFFFF"/>
      </a:accent1>
      <a:accent2>
        <a:srgbClr val="000000"/>
      </a:accent2>
      <a:accent3>
        <a:srgbClr val="FFFFFF"/>
      </a:accent3>
      <a:accent4>
        <a:srgbClr val="FFFFFF"/>
      </a:accent4>
      <a:accent5>
        <a:srgbClr val="FFFFFF"/>
      </a:accent5>
      <a:accent6>
        <a:srgbClr val="FFFFFF"/>
      </a:accent6>
      <a:hlink>
        <a:srgbClr val="FFFFFF"/>
      </a:hlink>
      <a:folHlink>
        <a:srgbClr val="FFFFFF"/>
      </a:folHlink>
    </a:clrScheme>
    <a:fontScheme name="sci">
      <a:majorFont>
        <a:latin typeface="Gotham Black"/>
        <a:ea typeface=""/>
        <a:cs typeface=""/>
      </a:majorFont>
      <a:minorFont>
        <a:latin typeface="Gotham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30b21098-6310-4757-a6de-f57cd79c239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82BE53B507E0840B0C1963EE78D731C" ma:contentTypeVersion="20" ma:contentTypeDescription="Create a new document." ma:contentTypeScope="" ma:versionID="e3dce377093355a76dee28d08399b2e6">
  <xsd:schema xmlns:xsd="http://www.w3.org/2001/XMLSchema" xmlns:xs="http://www.w3.org/2001/XMLSchema" xmlns:p="http://schemas.microsoft.com/office/2006/metadata/properties" xmlns:ns1="http://schemas.microsoft.com/sharepoint/v3" xmlns:ns3="dea961f4-b46d-4ac5-8405-84437a6c8a24" xmlns:ns4="30b21098-6310-4757-a6de-f57cd79c2395" targetNamespace="http://schemas.microsoft.com/office/2006/metadata/properties" ma:root="true" ma:fieldsID="a5a26a1fa4d0b8d86a724c5304dda5c0" ns1:_="" ns3:_="" ns4:_="">
    <xsd:import namespace="http://schemas.microsoft.com/sharepoint/v3"/>
    <xsd:import namespace="dea961f4-b46d-4ac5-8405-84437a6c8a24"/>
    <xsd:import namespace="30b21098-6310-4757-a6de-f57cd79c239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GenerationTime" minOccurs="0"/>
                <xsd:element ref="ns4:MediaServiceEventHashCode" minOccurs="0"/>
                <xsd:element ref="ns4:MediaServiceDateTaken" minOccurs="0"/>
                <xsd:element ref="ns4:MediaServiceOCR" minOccurs="0"/>
                <xsd:element ref="ns4:MediaLengthInSeconds" minOccurs="0"/>
                <xsd:element ref="ns4:MediaServiceLocation" minOccurs="0"/>
                <xsd:element ref="ns4:_activity" minOccurs="0"/>
                <xsd:element ref="ns1:_ip_UnifiedCompliancePolicyProperties" minOccurs="0"/>
                <xsd:element ref="ns1:_ip_UnifiedCompliancePolicyUIAction" minOccurs="0"/>
                <xsd:element ref="ns4:MediaServiceObjectDetectorVersions" minOccurs="0"/>
                <xsd:element ref="ns4:MediaServiceSearchPropertie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a961f4-b46d-4ac5-8405-84437a6c8a2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b21098-6310-4757-a6de-f57cd79c239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SystemTags" ma:index="27"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57EBA6-9134-46A2-B28C-35E10DFEF43D}">
  <ds:schemaRefs>
    <ds:schemaRef ds:uri="http://purl.org/dc/elements/1.1/"/>
    <ds:schemaRef ds:uri="http://schemas.microsoft.com/office/2006/metadata/properties"/>
    <ds:schemaRef ds:uri="http://purl.org/dc/dcmitype/"/>
    <ds:schemaRef ds:uri="http://schemas.microsoft.com/office/infopath/2007/PartnerControls"/>
    <ds:schemaRef ds:uri="30b21098-6310-4757-a6de-f57cd79c2395"/>
    <ds:schemaRef ds:uri="http://schemas.microsoft.com/office/2006/documentManagement/types"/>
    <ds:schemaRef ds:uri="http://schemas.openxmlformats.org/package/2006/metadata/core-properties"/>
    <ds:schemaRef ds:uri="dea961f4-b46d-4ac5-8405-84437a6c8a24"/>
    <ds:schemaRef ds:uri="http://schemas.microsoft.com/sharepoint/v3"/>
    <ds:schemaRef ds:uri="http://www.w3.org/XML/1998/namespace"/>
    <ds:schemaRef ds:uri="http://purl.org/dc/terms/"/>
  </ds:schemaRefs>
</ds:datastoreItem>
</file>

<file path=customXml/itemProps2.xml><?xml version="1.0" encoding="utf-8"?>
<ds:datastoreItem xmlns:ds="http://schemas.openxmlformats.org/officeDocument/2006/customXml" ds:itemID="{1A107148-A047-4BA3-985A-2B974F6F038F}">
  <ds:schemaRefs>
    <ds:schemaRef ds:uri="http://schemas.microsoft.com/sharepoint/v3/contenttype/forms"/>
  </ds:schemaRefs>
</ds:datastoreItem>
</file>

<file path=customXml/itemProps3.xml><?xml version="1.0" encoding="utf-8"?>
<ds:datastoreItem xmlns:ds="http://schemas.openxmlformats.org/officeDocument/2006/customXml" ds:itemID="{859471E4-1CD3-458E-A9EE-F8995985FC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ea961f4-b46d-4ac5-8405-84437a6c8a24"/>
    <ds:schemaRef ds:uri="30b21098-6310-4757-a6de-f57cd79c23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51</TotalTime>
  <Words>189</Words>
  <Application>Microsoft Office PowerPoint</Application>
  <PresentationFormat>Widescreen</PresentationFormat>
  <Paragraphs>16</Paragraphs>
  <Slides>3</Slides>
  <Notes>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vt:i4>
      </vt:variant>
    </vt:vector>
  </HeadingPairs>
  <TitlesOfParts>
    <vt:vector size="13" baseType="lpstr">
      <vt:lpstr>Aptos</vt:lpstr>
      <vt:lpstr>Aptos Display</vt:lpstr>
      <vt:lpstr>Arial</vt:lpstr>
      <vt:lpstr>Calibri</vt:lpstr>
      <vt:lpstr>Gotham</vt:lpstr>
      <vt:lpstr>Gotham Black</vt:lpstr>
      <vt:lpstr>Melior</vt:lpstr>
      <vt:lpstr>Open Sans</vt:lpstr>
      <vt:lpstr>Office Theme</vt:lpstr>
      <vt:lpstr>1_Office Theme</vt:lpstr>
      <vt:lpstr>FERPA &amp; CONFIDENTIALITY</vt:lpstr>
      <vt:lpstr>WHAT ARE “RECORDS?”</vt:lpstr>
      <vt:lpstr>CONFLICTS &amp; DISCLOSURES</vt:lpstr>
    </vt:vector>
  </TitlesOfParts>
  <Company>SUNY System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FERPA &amp; CONFIDENTIALITY</dc:title>
  <dc:creator>Ribeiro, Ryan</dc:creator>
  <cp:lastModifiedBy>Michelle Anderson</cp:lastModifiedBy>
  <cp:revision>143</cp:revision>
  <dcterms:created xsi:type="dcterms:W3CDTF">2025-02-21T16:14:52Z</dcterms:created>
  <dcterms:modified xsi:type="dcterms:W3CDTF">2025-10-14T17:53:25Z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0x010100E82BE53B507E0840B0C1963EE78D731C</vt:lpwstr>
  </property>
  <property fmtid="{D5CDD505-2E9C-101B-9397-08002B2CF9AE}" pid="3" name="MediaServiceImageTags">
    <vt:lpwstr/>
  </property>
</Properties>
</file>